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notesMasterIdLst>
    <p:notesMasterId r:id="rId6"/>
  </p:notesMasterIdLst>
  <p:sldIdLst>
    <p:sldId id="256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A92CF6-D4A4-D044-8E07-AB46BEE0CFDD}" v="9" dt="2025-09-30T13:04:03.3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95" d="100"/>
          <a:sy n="95" d="100"/>
        </p:scale>
        <p:origin x="160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Hartland" userId="fe08f65b-fffb-417a-81ad-107dbbfd43a7" providerId="ADAL" clId="{F5F76B9C-2903-804D-B6D7-7BD947C806DE}"/>
    <pc:docChg chg="undo custSel modSld modMainMaster modNotesMaster">
      <pc:chgData name="Steve Hartland" userId="fe08f65b-fffb-417a-81ad-107dbbfd43a7" providerId="ADAL" clId="{F5F76B9C-2903-804D-B6D7-7BD947C806DE}" dt="2025-07-24T09:55:35.270" v="192"/>
      <pc:docMkLst>
        <pc:docMk/>
      </pc:docMkLst>
      <pc:sldChg chg="addSp delSp modSp mod modNotes">
        <pc:chgData name="Steve Hartland" userId="fe08f65b-fffb-417a-81ad-107dbbfd43a7" providerId="ADAL" clId="{F5F76B9C-2903-804D-B6D7-7BD947C806DE}" dt="2025-07-24T09:55:35.270" v="192"/>
        <pc:sldMkLst>
          <pc:docMk/>
          <pc:sldMk cId="2864429464" sldId="256"/>
        </pc:sldMkLst>
      </pc:sldChg>
      <pc:sldMasterChg chg="modSp">
        <pc:chgData name="Steve Hartland" userId="fe08f65b-fffb-417a-81ad-107dbbfd43a7" providerId="ADAL" clId="{F5F76B9C-2903-804D-B6D7-7BD947C806DE}" dt="2025-07-24T09:21:25.410" v="0"/>
        <pc:sldMasterMkLst>
          <pc:docMk/>
          <pc:sldMasterMk cId="292905818" sldId="2147483672"/>
        </pc:sldMasterMkLst>
      </pc:sldMasterChg>
    </pc:docChg>
  </pc:docChgLst>
  <pc:docChgLst>
    <pc:chgData name="Steve Hartland" userId="fe08f65b-fffb-417a-81ad-107dbbfd43a7" providerId="ADAL" clId="{77D0D89B-E213-AB4E-8E36-77FD5EB21523}"/>
    <pc:docChg chg="custSel modSld">
      <pc:chgData name="Steve Hartland" userId="fe08f65b-fffb-417a-81ad-107dbbfd43a7" providerId="ADAL" clId="{77D0D89B-E213-AB4E-8E36-77FD5EB21523}" dt="2025-02-20T10:09:38.727" v="1"/>
      <pc:docMkLst>
        <pc:docMk/>
      </pc:docMkLst>
      <pc:sldChg chg="addSp delSp modSp mod">
        <pc:chgData name="Steve Hartland" userId="fe08f65b-fffb-417a-81ad-107dbbfd43a7" providerId="ADAL" clId="{77D0D89B-E213-AB4E-8E36-77FD5EB21523}" dt="2025-02-20T10:09:38.727" v="1"/>
        <pc:sldMkLst>
          <pc:docMk/>
          <pc:sldMk cId="2864429464" sldId="256"/>
        </pc:sldMkLst>
      </pc:sldChg>
    </pc:docChg>
  </pc:docChgLst>
  <pc:docChgLst>
    <pc:chgData name="Steve Hartland" userId="fe08f65b-fffb-417a-81ad-107dbbfd43a7" providerId="ADAL" clId="{19892E2D-2176-CA41-B93A-CE3B3D188393}"/>
    <pc:docChg chg="custSel modSld">
      <pc:chgData name="Steve Hartland" userId="fe08f65b-fffb-417a-81ad-107dbbfd43a7" providerId="ADAL" clId="{19892E2D-2176-CA41-B93A-CE3B3D188393}" dt="2025-03-31T08:19:24.186" v="3"/>
      <pc:docMkLst>
        <pc:docMk/>
      </pc:docMkLst>
      <pc:sldChg chg="addSp delSp modSp mod">
        <pc:chgData name="Steve Hartland" userId="fe08f65b-fffb-417a-81ad-107dbbfd43a7" providerId="ADAL" clId="{19892E2D-2176-CA41-B93A-CE3B3D188393}" dt="2025-03-31T08:19:24.186" v="3"/>
        <pc:sldMkLst>
          <pc:docMk/>
          <pc:sldMk cId="2864429464" sldId="256"/>
        </pc:sldMkLst>
      </pc:sldChg>
    </pc:docChg>
  </pc:docChgLst>
  <pc:docChgLst>
    <pc:chgData name="Howard Wheeler" userId="3e061725-5d95-41ae-8f52-aca0943a11a8" providerId="ADAL" clId="{B7ED8A18-BCD0-4298-A2EF-430AC74CBEC4}"/>
    <pc:docChg chg="modSld">
      <pc:chgData name="Howard Wheeler" userId="3e061725-5d95-41ae-8f52-aca0943a11a8" providerId="ADAL" clId="{B7ED8A18-BCD0-4298-A2EF-430AC74CBEC4}" dt="2025-07-24T09:56:23.521" v="11" actId="1076"/>
      <pc:docMkLst>
        <pc:docMk/>
      </pc:docMkLst>
      <pc:sldChg chg="modSp mod">
        <pc:chgData name="Howard Wheeler" userId="3e061725-5d95-41ae-8f52-aca0943a11a8" providerId="ADAL" clId="{B7ED8A18-BCD0-4298-A2EF-430AC74CBEC4}" dt="2025-07-24T09:56:23.521" v="11" actId="1076"/>
        <pc:sldMkLst>
          <pc:docMk/>
          <pc:sldMk cId="2864429464" sldId="256"/>
        </pc:sldMkLst>
      </pc:sldChg>
    </pc:docChg>
  </pc:docChgLst>
  <pc:docChgLst>
    <pc:chgData name="Steve Hartland" userId="fe08f65b-fffb-417a-81ad-107dbbfd43a7" providerId="ADAL" clId="{26CD08F2-BEC7-5BB7-9C01-8BE80433835F}"/>
    <pc:docChg chg="custSel modSld">
      <pc:chgData name="Steve Hartland" userId="fe08f65b-fffb-417a-81ad-107dbbfd43a7" providerId="ADAL" clId="{26CD08F2-BEC7-5BB7-9C01-8BE80433835F}" dt="2025-09-30T13:04:07.357" v="47" actId="1076"/>
      <pc:docMkLst>
        <pc:docMk/>
      </pc:docMkLst>
      <pc:sldChg chg="addSp delSp modSp mod">
        <pc:chgData name="Steve Hartland" userId="fe08f65b-fffb-417a-81ad-107dbbfd43a7" providerId="ADAL" clId="{26CD08F2-BEC7-5BB7-9C01-8BE80433835F}" dt="2025-09-30T13:04:07.357" v="47" actId="1076"/>
        <pc:sldMkLst>
          <pc:docMk/>
          <pc:sldMk cId="2864429464" sldId="256"/>
        </pc:sldMkLst>
        <pc:spChg chg="mod">
          <ac:chgData name="Steve Hartland" userId="fe08f65b-fffb-417a-81ad-107dbbfd43a7" providerId="ADAL" clId="{26CD08F2-BEC7-5BB7-9C01-8BE80433835F}" dt="2025-09-30T12:53:43.838" v="36" actId="14100"/>
          <ac:spMkLst>
            <pc:docMk/>
            <pc:sldMk cId="2864429464" sldId="256"/>
            <ac:spMk id="2" creationId="{74597441-C779-9BE0-A5D4-959ECAE10D7D}"/>
          </ac:spMkLst>
        </pc:spChg>
        <pc:spChg chg="mod">
          <ac:chgData name="Steve Hartland" userId="fe08f65b-fffb-417a-81ad-107dbbfd43a7" providerId="ADAL" clId="{26CD08F2-BEC7-5BB7-9C01-8BE80433835F}" dt="2025-09-30T12:54:00.269" v="44" actId="1076"/>
          <ac:spMkLst>
            <pc:docMk/>
            <pc:sldMk cId="2864429464" sldId="256"/>
            <ac:spMk id="12" creationId="{D1324FDE-3196-13A0-4076-F4B831EBE259}"/>
          </ac:spMkLst>
        </pc:spChg>
        <pc:spChg chg="add mod">
          <ac:chgData name="Steve Hartland" userId="fe08f65b-fffb-417a-81ad-107dbbfd43a7" providerId="ADAL" clId="{26CD08F2-BEC7-5BB7-9C01-8BE80433835F}" dt="2025-09-30T12:54:09.940" v="45" actId="14100"/>
          <ac:spMkLst>
            <pc:docMk/>
            <pc:sldMk cId="2864429464" sldId="256"/>
            <ac:spMk id="13" creationId="{3D7AB5D4-71D5-F9C7-1421-B2A108B7A760}"/>
          </ac:spMkLst>
        </pc:spChg>
        <pc:picChg chg="add mod">
          <ac:chgData name="Steve Hartland" userId="fe08f65b-fffb-417a-81ad-107dbbfd43a7" providerId="ADAL" clId="{26CD08F2-BEC7-5BB7-9C01-8BE80433835F}" dt="2025-09-30T13:04:07.357" v="47" actId="1076"/>
          <ac:picMkLst>
            <pc:docMk/>
            <pc:sldMk cId="2864429464" sldId="256"/>
            <ac:picMk id="5" creationId="{19121510-15C5-7E54-76CC-56D000B01676}"/>
          </ac:picMkLst>
        </pc:picChg>
        <pc:picChg chg="del mod">
          <ac:chgData name="Steve Hartland" userId="fe08f65b-fffb-417a-81ad-107dbbfd43a7" providerId="ADAL" clId="{26CD08F2-BEC7-5BB7-9C01-8BE80433835F}" dt="2025-09-30T12:50:14.154" v="14" actId="478"/>
          <ac:picMkLst>
            <pc:docMk/>
            <pc:sldMk cId="2864429464" sldId="256"/>
            <ac:picMk id="5" creationId="{D97CC432-CFFB-5038-48F8-8E90EB6AD668}"/>
          </ac:picMkLst>
        </pc:picChg>
        <pc:picChg chg="del">
          <ac:chgData name="Steve Hartland" userId="fe08f65b-fffb-417a-81ad-107dbbfd43a7" providerId="ADAL" clId="{26CD08F2-BEC7-5BB7-9C01-8BE80433835F}" dt="2025-09-30T12:43:17.182" v="2" actId="478"/>
          <ac:picMkLst>
            <pc:docMk/>
            <pc:sldMk cId="2864429464" sldId="256"/>
            <ac:picMk id="6" creationId="{6C4063CD-DD2A-5BFD-775C-15395D5AEBD0}"/>
          </ac:picMkLst>
        </pc:picChg>
        <pc:picChg chg="add del mod">
          <ac:chgData name="Steve Hartland" userId="fe08f65b-fffb-417a-81ad-107dbbfd43a7" providerId="ADAL" clId="{26CD08F2-BEC7-5BB7-9C01-8BE80433835F}" dt="2025-09-30T12:51:52.320" v="19" actId="478"/>
          <ac:picMkLst>
            <pc:docMk/>
            <pc:sldMk cId="2864429464" sldId="256"/>
            <ac:picMk id="9" creationId="{AE82A9A6-49CF-644D-8731-4039A14415A3}"/>
          </ac:picMkLst>
        </pc:picChg>
        <pc:picChg chg="del">
          <ac:chgData name="Steve Hartland" userId="fe08f65b-fffb-417a-81ad-107dbbfd43a7" providerId="ADAL" clId="{26CD08F2-BEC7-5BB7-9C01-8BE80433835F}" dt="2025-09-30T12:49:48.076" v="8" actId="478"/>
          <ac:picMkLst>
            <pc:docMk/>
            <pc:sldMk cId="2864429464" sldId="256"/>
            <ac:picMk id="10" creationId="{7CA7220C-DEB2-E579-5BA5-B701C3CED8DD}"/>
          </ac:picMkLst>
        </pc:picChg>
        <pc:picChg chg="add mod">
          <ac:chgData name="Steve Hartland" userId="fe08f65b-fffb-417a-81ad-107dbbfd43a7" providerId="ADAL" clId="{26CD08F2-BEC7-5BB7-9C01-8BE80433835F}" dt="2025-09-30T12:52:34.527" v="23" actId="1076"/>
          <ac:picMkLst>
            <pc:docMk/>
            <pc:sldMk cId="2864429464" sldId="256"/>
            <ac:picMk id="14" creationId="{C11135BA-AE05-5D1A-4BA1-3734CA52057D}"/>
          </ac:picMkLst>
        </pc:picChg>
        <pc:picChg chg="add mod">
          <ac:chgData name="Steve Hartland" userId="fe08f65b-fffb-417a-81ad-107dbbfd43a7" providerId="ADAL" clId="{26CD08F2-BEC7-5BB7-9C01-8BE80433835F}" dt="2025-09-30T12:51:50.826" v="18" actId="167"/>
          <ac:picMkLst>
            <pc:docMk/>
            <pc:sldMk cId="2864429464" sldId="256"/>
            <ac:picMk id="15" creationId="{05D98D3E-EEF8-58F2-F94F-8B0CE84F4CFB}"/>
          </ac:picMkLst>
        </pc:picChg>
        <pc:picChg chg="del">
          <ac:chgData name="Steve Hartland" userId="fe08f65b-fffb-417a-81ad-107dbbfd43a7" providerId="ADAL" clId="{26CD08F2-BEC7-5BB7-9C01-8BE80433835F}" dt="2025-09-30T12:43:08.494" v="1" actId="478"/>
          <ac:picMkLst>
            <pc:docMk/>
            <pc:sldMk cId="2864429464" sldId="256"/>
            <ac:picMk id="16" creationId="{2EC213BE-9277-AEEC-9602-313EAAF93BCF}"/>
          </ac:picMkLst>
        </pc:picChg>
        <pc:picChg chg="add mod">
          <ac:chgData name="Steve Hartland" userId="fe08f65b-fffb-417a-81ad-107dbbfd43a7" providerId="ADAL" clId="{26CD08F2-BEC7-5BB7-9C01-8BE80433835F}" dt="2025-09-30T12:52:54.193" v="30" actId="1036"/>
          <ac:picMkLst>
            <pc:docMk/>
            <pc:sldMk cId="2864429464" sldId="256"/>
            <ac:picMk id="17" creationId="{B711BD2C-EE45-F260-EABF-025FCD502B4C}"/>
          </ac:picMkLst>
        </pc:picChg>
        <pc:picChg chg="mod">
          <ac:chgData name="Steve Hartland" userId="fe08f65b-fffb-417a-81ad-107dbbfd43a7" providerId="ADAL" clId="{26CD08F2-BEC7-5BB7-9C01-8BE80433835F}" dt="2025-09-30T12:53:45.857" v="40" actId="1035"/>
          <ac:picMkLst>
            <pc:docMk/>
            <pc:sldMk cId="2864429464" sldId="256"/>
            <ac:picMk id="22" creationId="{D24D821D-F441-FCE6-3B07-529DF9858D16}"/>
          </ac:picMkLst>
        </pc:picChg>
      </pc:sldChg>
    </pc:docChg>
  </pc:docChgLst>
  <pc:docChgLst>
    <pc:chgData name="Howard Wheeler" userId="3e061725-5d95-41ae-8f52-aca0943a11a8" providerId="ADAL" clId="{B67AF79B-3CD7-4B12-8448-C57133F6FF7A}"/>
    <pc:docChg chg="undo custSel modSld">
      <pc:chgData name="Howard Wheeler" userId="3e061725-5d95-41ae-8f52-aca0943a11a8" providerId="ADAL" clId="{B67AF79B-3CD7-4B12-8448-C57133F6FF7A}" dt="2025-09-30T13:08:47.696" v="17" actId="20577"/>
      <pc:docMkLst>
        <pc:docMk/>
      </pc:docMkLst>
      <pc:sldChg chg="modSp mod">
        <pc:chgData name="Howard Wheeler" userId="3e061725-5d95-41ae-8f52-aca0943a11a8" providerId="ADAL" clId="{B67AF79B-3CD7-4B12-8448-C57133F6FF7A}" dt="2025-09-30T13:08:47.696" v="17" actId="20577"/>
        <pc:sldMkLst>
          <pc:docMk/>
          <pc:sldMk cId="2864429464" sldId="256"/>
        </pc:sldMkLst>
        <pc:spChg chg="mod">
          <ac:chgData name="Howard Wheeler" userId="3e061725-5d95-41ae-8f52-aca0943a11a8" providerId="ADAL" clId="{B67AF79B-3CD7-4B12-8448-C57133F6FF7A}" dt="2025-09-17T09:55:49.296" v="10" actId="20577"/>
          <ac:spMkLst>
            <pc:docMk/>
            <pc:sldMk cId="2864429464" sldId="256"/>
            <ac:spMk id="3" creationId="{EFEF04C8-7F67-22DD-D065-73479EFBF742}"/>
          </ac:spMkLst>
        </pc:spChg>
        <pc:spChg chg="mod">
          <ac:chgData name="Howard Wheeler" userId="3e061725-5d95-41ae-8f52-aca0943a11a8" providerId="ADAL" clId="{B67AF79B-3CD7-4B12-8448-C57133F6FF7A}" dt="2025-09-30T13:08:47.696" v="17" actId="20577"/>
          <ac:spMkLst>
            <pc:docMk/>
            <pc:sldMk cId="2864429464" sldId="256"/>
            <ac:spMk id="4" creationId="{C83E7EE8-E2DC-8F73-BFB6-B6012EF78B98}"/>
          </ac:spMkLst>
        </pc:spChg>
        <pc:spChg chg="mod">
          <ac:chgData name="Howard Wheeler" userId="3e061725-5d95-41ae-8f52-aca0943a11a8" providerId="ADAL" clId="{B67AF79B-3CD7-4B12-8448-C57133F6FF7A}" dt="2025-09-30T13:00:04.694" v="14" actId="20577"/>
          <ac:spMkLst>
            <pc:docMk/>
            <pc:sldMk cId="2864429464" sldId="256"/>
            <ac:spMk id="12" creationId="{D1324FDE-3196-13A0-4076-F4B831EBE259}"/>
          </ac:spMkLst>
        </pc:spChg>
        <pc:picChg chg="mod">
          <ac:chgData name="Howard Wheeler" userId="3e061725-5d95-41ae-8f52-aca0943a11a8" providerId="ADAL" clId="{B67AF79B-3CD7-4B12-8448-C57133F6FF7A}" dt="2025-09-30T13:06:11.980" v="15" actId="1076"/>
          <ac:picMkLst>
            <pc:docMk/>
            <pc:sldMk cId="2864429464" sldId="256"/>
            <ac:picMk id="5" creationId="{19121510-15C5-7E54-76CC-56D000B01676}"/>
          </ac:picMkLst>
        </pc:picChg>
      </pc:sldChg>
    </pc:docChg>
  </pc:docChgLst>
  <pc:docChgLst>
    <pc:chgData name="Steve Hartland" userId="fe08f65b-fffb-417a-81ad-107dbbfd43a7" providerId="ADAL" clId="{B0371C18-E3C4-FD4A-B4F5-97FBF5C7C007}"/>
    <pc:docChg chg="undo custSel modSld">
      <pc:chgData name="Steve Hartland" userId="fe08f65b-fffb-417a-81ad-107dbbfd43a7" providerId="ADAL" clId="{B0371C18-E3C4-FD4A-B4F5-97FBF5C7C007}" dt="2025-03-25T11:51:11.288" v="881"/>
      <pc:docMkLst>
        <pc:docMk/>
      </pc:docMkLst>
      <pc:sldChg chg="addSp delSp modSp mod">
        <pc:chgData name="Steve Hartland" userId="fe08f65b-fffb-417a-81ad-107dbbfd43a7" providerId="ADAL" clId="{B0371C18-E3C4-FD4A-B4F5-97FBF5C7C007}" dt="2025-03-25T11:51:11.288" v="881"/>
        <pc:sldMkLst>
          <pc:docMk/>
          <pc:sldMk cId="2864429464" sldId="256"/>
        </pc:sldMkLst>
      </pc:sldChg>
    </pc:docChg>
  </pc:docChgLst>
  <pc:docChgLst>
    <pc:chgData name="Howard Wheeler" userId="3e061725-5d95-41ae-8f52-aca0943a11a8" providerId="ADAL" clId="{FC02BD59-0350-4AD7-8578-109383D21156}"/>
    <pc:docChg chg="modSld">
      <pc:chgData name="Howard Wheeler" userId="3e061725-5d95-41ae-8f52-aca0943a11a8" providerId="ADAL" clId="{FC02BD59-0350-4AD7-8578-109383D21156}" dt="2025-06-26T10:05:21.373" v="5" actId="1076"/>
      <pc:docMkLst>
        <pc:docMk/>
      </pc:docMkLst>
      <pc:sldChg chg="modSp mod">
        <pc:chgData name="Howard Wheeler" userId="3e061725-5d95-41ae-8f52-aca0943a11a8" providerId="ADAL" clId="{FC02BD59-0350-4AD7-8578-109383D21156}" dt="2025-06-26T10:05:21.373" v="5" actId="1076"/>
        <pc:sldMkLst>
          <pc:docMk/>
          <pc:sldMk cId="2864429464" sldId="256"/>
        </pc:sldMkLst>
      </pc:sldChg>
    </pc:docChg>
  </pc:docChgLst>
  <pc:docChgLst>
    <pc:chgData name="Howard Wheeler" userId="3e061725-5d95-41ae-8f52-aca0943a11a8" providerId="ADAL" clId="{77F2D290-4027-437F-9C68-45D7AAE36811}"/>
    <pc:docChg chg="modSld">
      <pc:chgData name="Howard Wheeler" userId="3e061725-5d95-41ae-8f52-aca0943a11a8" providerId="ADAL" clId="{77F2D290-4027-437F-9C68-45D7AAE36811}" dt="2025-02-19T18:09:40.451" v="3" actId="207"/>
      <pc:docMkLst>
        <pc:docMk/>
      </pc:docMkLst>
      <pc:sldChg chg="modSp mod">
        <pc:chgData name="Howard Wheeler" userId="3e061725-5d95-41ae-8f52-aca0943a11a8" providerId="ADAL" clId="{77F2D290-4027-437F-9C68-45D7AAE36811}" dt="2025-02-19T18:09:40.451" v="3" actId="207"/>
        <pc:sldMkLst>
          <pc:docMk/>
          <pc:sldMk cId="2864429464" sldId="2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B79DB-5D70-D849-984A-A2A036DAFB3E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CFE21-CC28-F242-B5E6-914E3F68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0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1143000"/>
            <a:ext cx="43624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CFE21-CC28-F242-B5E6-914E3F68DC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3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36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149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088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2596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80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090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43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53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3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5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117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259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5D98D3E-EEF8-58F2-F94F-8B0CE84F4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915" y="-7783"/>
            <a:ext cx="6985000" cy="3124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597441-C779-9BE0-A5D4-959ECAE10D7D}"/>
              </a:ext>
            </a:extLst>
          </p:cNvPr>
          <p:cNvSpPr/>
          <p:nvPr/>
        </p:nvSpPr>
        <p:spPr>
          <a:xfrm>
            <a:off x="1" y="6360564"/>
            <a:ext cx="10691811" cy="1199110"/>
          </a:xfrm>
          <a:prstGeom prst="rect">
            <a:avLst/>
          </a:prstGeom>
          <a:solidFill>
            <a:srgbClr val="21316A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46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1" y="3147108"/>
            <a:ext cx="10691811" cy="7715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rgbClr val="213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FEATURED SAILING ITINERARIES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E641CB-1F6F-AF13-F7D6-D48D18811F1A}"/>
              </a:ext>
            </a:extLst>
          </p:cNvPr>
          <p:cNvSpPr/>
          <p:nvPr/>
        </p:nvSpPr>
        <p:spPr>
          <a:xfrm>
            <a:off x="390362" y="3928617"/>
            <a:ext cx="9896638" cy="2174824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46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AF36C0-1E16-B6CF-0E53-BD0F868B4F35}"/>
              </a:ext>
            </a:extLst>
          </p:cNvPr>
          <p:cNvSpPr txBox="1"/>
          <p:nvPr/>
        </p:nvSpPr>
        <p:spPr>
          <a:xfrm>
            <a:off x="535351" y="4215810"/>
            <a:ext cx="457587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>
                <a:solidFill>
                  <a:srgbClr val="21316A"/>
                </a:solidFill>
                <a:latin typeface="Arial" panose="020B0604020202020204" pitchFamily="34" charset="0"/>
              </a:rPr>
              <a:t>XXXXXXXXXXX</a:t>
            </a:r>
            <a:endParaRPr lang="en-GB" sz="2800">
              <a:solidFill>
                <a:srgbClr val="21316A"/>
              </a:solidFill>
              <a:latin typeface="Arial" panose="020B0604020202020204" pitchFamily="34" charset="0"/>
            </a:endParaRPr>
          </a:p>
          <a:p>
            <a:pPr algn="ctr"/>
            <a:r>
              <a:rPr lang="en-GB">
                <a:solidFill>
                  <a:srgbClr val="21316A"/>
                </a:solidFill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b="1">
                <a:solidFill>
                  <a:srgbClr val="21316A"/>
                </a:solidFill>
                <a:latin typeface="Arial" panose="020B0604020202020204" pitchFamily="34" charset="0"/>
              </a:rPr>
              <a:t>SHIP</a:t>
            </a:r>
            <a:endParaRPr lang="en-GB" baseline="30000">
              <a:solidFill>
                <a:srgbClr val="21316A"/>
              </a:solidFill>
              <a:latin typeface="Arial" panose="020B0604020202020204" pitchFamily="34" charset="0"/>
            </a:endParaRPr>
          </a:p>
          <a:p>
            <a:pPr algn="ctr"/>
            <a:r>
              <a:rPr lang="en-GB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</a:p>
          <a:p>
            <a:pPr algn="ctr"/>
            <a:r>
              <a:rPr lang="en-GB" sz="1600">
                <a:solidFill>
                  <a:srgbClr val="21316A"/>
                </a:solidFill>
                <a:latin typeface="Arial" panose="020B0604020202020204" pitchFamily="34" charset="0"/>
              </a:rPr>
              <a:t>X Countries – X Ports – X Overnights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324FDE-3196-13A0-4076-F4B831EBE259}"/>
              </a:ext>
            </a:extLst>
          </p:cNvPr>
          <p:cNvSpPr txBox="1"/>
          <p:nvPr/>
        </p:nvSpPr>
        <p:spPr>
          <a:xfrm>
            <a:off x="404629" y="7215924"/>
            <a:ext cx="98825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*The up to 15% off your cruise fare offer applies to new, individual bookings in all stateroom categories (promotional guarantee staterooms excluded) on select sailings booked made before 24 October 2025. **The $500 USD Onboard Credit offer applies to new, individual bookings in all stateroom categories (promotional guarantee staterooms excluded) on select sailings booked before 8 December 2025. Terms and conditions apply, visit </a:t>
            </a:r>
            <a:r>
              <a:rPr lang="en-GB" sz="6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Azamara.com</a:t>
            </a:r>
            <a:r>
              <a:rPr lang="en-GB" sz="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full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3E7EE8-E2DC-8F73-BFB6-B6012EF78B98}"/>
              </a:ext>
            </a:extLst>
          </p:cNvPr>
          <p:cNvSpPr txBox="1"/>
          <p:nvPr/>
        </p:nvSpPr>
        <p:spPr>
          <a:xfrm>
            <a:off x="5501584" y="4258129"/>
            <a:ext cx="4575872" cy="151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dirty="0" err="1">
                <a:solidFill>
                  <a:srgbClr val="21316A"/>
                </a:solidFill>
                <a:latin typeface="Arial" panose="020B0604020202020204" pitchFamily="34" charset="0"/>
              </a:rPr>
              <a:t>xxxxxxxxxxx</a:t>
            </a:r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 Flights </a:t>
            </a:r>
          </a:p>
          <a:p>
            <a:pPr algn="ctr"/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Stateroom……….</a:t>
            </a:r>
            <a:br>
              <a:rPr lang="en-GB" sz="1050" dirty="0">
                <a:solidFill>
                  <a:srgbClr val="21316A"/>
                </a:solidFill>
                <a:latin typeface="Arial" panose="020B0604020202020204" pitchFamily="34" charset="0"/>
              </a:rPr>
            </a:br>
            <a:endParaRPr lang="en-GB" sz="1050" dirty="0">
              <a:solidFill>
                <a:srgbClr val="21316A"/>
              </a:solidFill>
              <a:latin typeface="Arial" panose="020B0604020202020204" pitchFamily="34" charset="0"/>
            </a:endParaRPr>
          </a:p>
          <a:p>
            <a:pPr algn="ctr"/>
            <a:r>
              <a:rPr lang="en-GB" sz="2800" b="1" dirty="0">
                <a:solidFill>
                  <a:srgbClr val="21316A"/>
                </a:solidFill>
                <a:latin typeface="Arial" panose="020B0604020202020204" pitchFamily="34" charset="0"/>
              </a:rPr>
              <a:t>From €0,000pp</a:t>
            </a:r>
            <a:r>
              <a:rPr lang="en-GB" sz="2800" b="1" baseline="30000" dirty="0">
                <a:solidFill>
                  <a:srgbClr val="21316A"/>
                </a:solidFill>
                <a:latin typeface="Arial" panose="020B0604020202020204" pitchFamily="34" charset="0"/>
              </a:rPr>
              <a:t>*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2506459-AD29-1BB2-42FA-A736CF218A38}"/>
              </a:ext>
            </a:extLst>
          </p:cNvPr>
          <p:cNvCxnSpPr/>
          <p:nvPr/>
        </p:nvCxnSpPr>
        <p:spPr>
          <a:xfrm>
            <a:off x="5435600" y="4185740"/>
            <a:ext cx="0" cy="1639838"/>
          </a:xfrm>
          <a:prstGeom prst="line">
            <a:avLst/>
          </a:prstGeom>
          <a:ln w="9525">
            <a:solidFill>
              <a:srgbClr val="2131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D24D821D-F441-FCE6-3B07-529DF9858D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651" y="6528234"/>
            <a:ext cx="9751649" cy="56990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D7AB5D4-71D5-F9C7-1421-B2A108B7A760}"/>
              </a:ext>
            </a:extLst>
          </p:cNvPr>
          <p:cNvSpPr/>
          <p:nvPr/>
        </p:nvSpPr>
        <p:spPr>
          <a:xfrm>
            <a:off x="6412523" y="-7782"/>
            <a:ext cx="4279289" cy="3124199"/>
          </a:xfrm>
          <a:prstGeom prst="rect">
            <a:avLst/>
          </a:prstGeom>
          <a:solidFill>
            <a:srgbClr val="21316A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46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11135BA-AE05-5D1A-4BA1-3734CA5205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5703" y="166572"/>
            <a:ext cx="1932927" cy="496152"/>
          </a:xfrm>
          <a:prstGeom prst="rect">
            <a:avLst/>
          </a:prstGeom>
          <a:effectLst>
            <a:outerShdw blurRad="126301" dist="50800" dir="5400000" sx="22735" sy="22735" algn="ctr" rotWithShape="0">
              <a:srgbClr val="000000">
                <a:alpha val="43137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711BD2C-EE45-F260-EABF-025FCD502B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7130" y="917239"/>
            <a:ext cx="3277332" cy="18073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121510-15C5-7E54-76CC-56D000B016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3412" y="307639"/>
            <a:ext cx="12065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a6e64ec-b061-4ef9-925c-be5efbd33eb1" xsi:nil="true"/>
    <lcf76f155ced4ddcb4097134ff3c332f xmlns="f792690d-879f-46d8-925c-4171572e1f59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7" ma:contentTypeDescription="Create a new document." ma:contentTypeScope="" ma:versionID="0b4f082f317e4dbfad4d634b8033c272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3e540ca5768908ac3a4caf61371e52fb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33BF72-0C57-4113-BB97-93ABA539F50B}">
  <ds:schemaRefs>
    <ds:schemaRef ds:uri="http://purl.org/dc/elements/1.1/"/>
    <ds:schemaRef ds:uri="f792690d-879f-46d8-925c-4171572e1f59"/>
    <ds:schemaRef ds:uri="http://purl.org/dc/dcmitype/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ba6e64ec-b061-4ef9-925c-be5efbd33eb1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A83621-2FBB-46C7-82EC-C3819BA2CE5A}">
  <ds:schemaRefs>
    <ds:schemaRef ds:uri="ba6e64ec-b061-4ef9-925c-be5efbd33eb1"/>
    <ds:schemaRef ds:uri="f792690d-879f-46d8-925c-4171572e1f5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</TotalTime>
  <Words>113</Words>
  <Application>Microsoft Office PowerPoint</Application>
  <PresentationFormat>Custom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Howard Wheeler</cp:lastModifiedBy>
  <cp:revision>2</cp:revision>
  <dcterms:created xsi:type="dcterms:W3CDTF">2023-06-26T13:44:24Z</dcterms:created>
  <dcterms:modified xsi:type="dcterms:W3CDTF">2025-09-30T13:08:49Z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0x0101009FEA7D74A7BF864BA00741367FEEF239</vt:lpwstr>
  </property>
  <property fmtid="{D5CDD505-2E9C-101B-9397-08002B2CF9AE}" pid="3" name="MediaServiceImageTags">
    <vt:lpwstr/>
  </property>
</Properties>
</file>